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</p:sldIdLst>
  <p:sldSz cx="4572000" cy="2570378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" Type="http://schemas.openxmlformats.org/officeDocument/2006/relationships/printerSettings" Target="printerSettings/printerSettings1.bin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" Type="http://schemas.openxmlformats.org/officeDocument/2006/relationships/presProps" Target="presProps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" Type="http://schemas.openxmlformats.org/officeDocument/2006/relationships/viewProps" Target="viewProps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jp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jp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jp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jp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jp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jp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jp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jp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jp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jp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jp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jp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jp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jp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jp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jp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jp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jp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jp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jp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jp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jp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jp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jp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jp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jp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jp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.jp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.jp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8.jp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9.jp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jp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0.jp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.jp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jp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jp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jp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jp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5W3L01_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5W3L03_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5W3L03_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5W3L04_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5W3L04_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5W3L04_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5W3L05_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5W3L05_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5W3L05_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5W3L05_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5W3L06_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5W3L01_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5W3L06_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5W3L06_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5W3L06_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5W3L06_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5W3L07_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5W3L07_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5W3L07_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5W3L08_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5W3L08_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5W3L08_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5W3L01_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5W3L08_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5W3L09_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5W3L09_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5W3L09_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5W3L09_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5W3L10_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5W3L10_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5W3L10_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5W3L11_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5W3L11_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5W3L02_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5W3L11_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5W3L11_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5W3L02_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5W3L02_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5W3L02_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5W3L03_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5W3L03_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